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4A863F-A0B0-4D78-855F-A405AA5D1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D8DBC6-1E88-4EFA-8044-6275341A8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DF5BFB-D3D8-4E8A-A7A0-5057B7B4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69F3AF-30DE-451E-A916-6247E7A9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BE3A54-3C86-4FBA-8E9C-377E3035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50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1864A3-50EB-421D-8B51-E8D8078C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B2FF81-B246-4215-BDC7-8416C3097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F47538-0FA7-44E3-A1F9-B06C24CD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5E1B50-048A-40C5-9AC8-9E6A3C4C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825885-4790-4572-8B35-B391F505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42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A694151-5879-46D4-89EF-9F750B8B6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678719-1A4E-4827-AEE0-3DD53AA0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04BAC2-CE98-44B9-91C0-3B7B66F6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20A8AD-9686-40E5-A3CA-FB639F48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A350F2-8DFB-47E4-9343-F331DCEF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84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B6C30-7AA1-43F3-A34F-0F7C036C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F71414-53F8-491C-A3C9-764ACA8BC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2450D-C669-43A6-B173-0F3819DC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6FF05E-9FE6-4D14-93F8-3BA58603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A6AF70-2104-4C6F-BD51-45396D44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26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EE9B08-DA10-49E1-A7EB-7F094F27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24EE4A-041D-49E8-AC09-B91AC4ED8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0209AE-C16A-4683-8C3B-890E4232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5F9E4F-2A99-4223-8CBF-8C4C4903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849A0E-B614-4678-92A6-D3132E99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29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BAAE09-F380-43C8-9AE2-4BC21F3B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3447D1-08A0-4037-8875-E1C9BB5C9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D9DFC3E-5C5B-43E9-870E-D5A334358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9D0F1F-B74B-4E59-B6AC-338A073A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221848-F5D4-4F2C-9489-798317AB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4B42BD-14E6-4566-8B5A-E5323F9A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18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E3E58B-35FE-4B0A-B360-C021A623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BBE7A0-C6C1-4DFF-B84C-8C1365AEF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576736-2656-461E-BB95-B387AA4F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EF3E225-D6C7-40A1-AF18-1C932EDBB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560B0E6-5458-48CD-8A46-61CD05045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C542954-36B8-474E-9811-E0A37979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328777F-2665-4F37-AF53-7E6D2470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2BCEA8A-90F4-443D-ACCF-8FD9991C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34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41A0B8-C9CE-49BC-AD3B-06B191CF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B720E40-1971-4DC4-98FA-30D8A370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16606E-4710-4EF0-B0F9-F1A64C20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5F3DB0F-CA71-46FB-B6FE-8A6AFCB7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72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5FBEFEA-D5C0-4702-8948-BA4D7344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B6F72A6-ED56-4364-AB33-088AA6A7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FF5124-1C13-4B0B-8BE4-0A6122EC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71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4740F6-11DE-42F6-AFDB-50BB2356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9C2F61-F2BC-4032-B00C-584D3CDBF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40163D-53DA-4A05-9B62-FB75E03B0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1A0335-8E9F-40FE-9866-CB1D8F3E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E6A4461-2F23-4718-9B16-69B4536B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CC27283-8D8B-4396-A1CB-9DF325DE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32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2CB720-BA7B-4DB5-AAF8-E73C0AB3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3BD1AFC-D7B1-4CD0-A440-71F044B53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EFDED1-E6A1-4A8B-86C1-7DD942D2C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499538-6FAB-45BF-B2A9-1A07B408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E1446E-2980-45FA-97ED-1825DEFA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9B93B0-C9C2-4868-B7C3-AEBEB3F9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3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49E71EE-AA32-4F05-A76A-7327A57B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29B6542-075C-4EBE-B828-6BF84706A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262D54-B955-4219-BC59-DEA1F7583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6536-05F7-498B-8FA3-D85EA8B5E76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E2F5AE-072C-4077-A7CB-79D7D3E05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AA3886-7049-40D6-A2DD-86DA45313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0CCF-FCF1-4EB2-B659-76F7F69934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36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1089" y="331874"/>
            <a:ext cx="1155261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交通部觀光署旅遊服務中心 高雄服務處</a:t>
            </a:r>
            <a:r>
              <a:rPr lang="zh-TW" altLang="en-US" sz="3600" dirty="0">
                <a:ea typeface="微軟正黑體" panose="020B0604030504040204" pitchFamily="34" charset="-120"/>
              </a:rPr>
              <a:t>  捷運資訊</a:t>
            </a:r>
            <a:endParaRPr lang="zh-TW" altLang="en-US" sz="36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196349" y="1828475"/>
            <a:ext cx="3757353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1800" dirty="0">
                <a:ea typeface="微軟正黑體" panose="020B0604030504040204" pitchFamily="34" charset="-120"/>
              </a:rPr>
              <a:t>-</a:t>
            </a:r>
            <a:r>
              <a:rPr lang="zh-TW" altLang="en-US" sz="1800" dirty="0">
                <a:ea typeface="微軟正黑體" panose="020B0604030504040204" pitchFamily="34" charset="-120"/>
              </a:rPr>
              <a:t> 搭乘捷運</a:t>
            </a:r>
            <a:r>
              <a:rPr lang="en-US" altLang="zh-TW" sz="1800" dirty="0"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ea typeface="微軟正黑體" panose="020B0604030504040204" pitchFamily="34" charset="-120"/>
              </a:rPr>
              <a:t>橘線</a:t>
            </a:r>
            <a:r>
              <a:rPr lang="en-US" altLang="zh-TW" sz="1800" dirty="0"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ea typeface="微軟正黑體" panose="020B0604030504040204" pitchFamily="34" charset="-120"/>
              </a:rPr>
              <a:t>至市議會站</a:t>
            </a:r>
            <a:r>
              <a:rPr lang="en-US" altLang="zh-TW" sz="1800" dirty="0">
                <a:ea typeface="微軟正黑體" panose="020B0604030504040204" pitchFamily="34" charset="-120"/>
              </a:rPr>
              <a:t>2</a:t>
            </a:r>
            <a:r>
              <a:rPr lang="zh-TW" altLang="en-US" sz="1800" dirty="0">
                <a:ea typeface="微軟正黑體" panose="020B0604030504040204" pitchFamily="34" charset="-120"/>
              </a:rPr>
              <a:t>號出口，</a:t>
            </a:r>
            <a:endParaRPr lang="en-US" altLang="zh-TW" sz="1800" dirty="0"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ea typeface="微軟正黑體" panose="020B0604030504040204" pitchFamily="34" charset="-120"/>
              </a:rPr>
              <a:t>步行約</a:t>
            </a:r>
            <a:r>
              <a:rPr lang="en-US" altLang="zh-TW" sz="1800" dirty="0">
                <a:ea typeface="微軟正黑體" panose="020B0604030504040204" pitchFamily="34" charset="-120"/>
              </a:rPr>
              <a:t>3-5</a:t>
            </a:r>
            <a:r>
              <a:rPr lang="zh-TW" altLang="en-US" sz="1800" dirty="0">
                <a:ea typeface="微軟正黑體" panose="020B0604030504040204" pitchFamily="34" charset="-120"/>
              </a:rPr>
              <a:t>分鐘抵達</a:t>
            </a:r>
            <a:r>
              <a:rPr lang="zh-TW" altLang="en-US" sz="1800" u="sng" dirty="0">
                <a:ea typeface="微軟正黑體" panose="020B0604030504040204" pitchFamily="34" charset="-120"/>
              </a:rPr>
              <a:t>華國世貿大樓</a:t>
            </a:r>
            <a:r>
              <a:rPr lang="en-US" altLang="zh-TW" sz="1800" u="sng" dirty="0">
                <a:ea typeface="微軟正黑體" panose="020B0604030504040204" pitchFamily="34" charset="-120"/>
              </a:rPr>
              <a:t>5F</a:t>
            </a:r>
            <a:r>
              <a:rPr lang="zh-TW" altLang="en-US" sz="1800" dirty="0">
                <a:ea typeface="微軟正黑體" panose="020B0604030504040204" pitchFamily="34" charset="-120"/>
              </a:rPr>
              <a:t>。</a:t>
            </a:r>
            <a:endParaRPr lang="en-US" altLang="zh-TW" sz="1800" dirty="0"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800" dirty="0">
                <a:ea typeface="微軟正黑體" panose="020B0604030504040204" pitchFamily="34" charset="-120"/>
              </a:rPr>
              <a:t>-</a:t>
            </a:r>
            <a:r>
              <a:rPr lang="zh-TW" altLang="en-US" sz="1800" dirty="0">
                <a:ea typeface="微軟正黑體" panose="020B0604030504040204" pitchFamily="34" charset="-120"/>
              </a:rPr>
              <a:t> 地址</a:t>
            </a:r>
            <a:r>
              <a:rPr lang="en-US" altLang="zh-TW" sz="1800" dirty="0">
                <a:ea typeface="微軟正黑體" panose="020B0604030504040204" pitchFamily="34" charset="-120"/>
              </a:rPr>
              <a:t>:</a:t>
            </a:r>
            <a:r>
              <a:rPr lang="zh-TW" altLang="en-US" sz="1800" dirty="0">
                <a:ea typeface="微軟正黑體" panose="020B0604030504040204" pitchFamily="34" charset="-120"/>
              </a:rPr>
              <a:t> </a:t>
            </a:r>
            <a:endParaRPr lang="en-US" altLang="zh-TW" sz="1800" dirty="0"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800" dirty="0">
                <a:ea typeface="微軟正黑體" panose="020B0604030504040204" pitchFamily="34" charset="-120"/>
              </a:rPr>
              <a:t>高雄市前金區中正四路</a:t>
            </a:r>
            <a:r>
              <a:rPr lang="en-US" altLang="zh-TW" sz="1800" dirty="0">
                <a:ea typeface="微軟正黑體" panose="020B0604030504040204" pitchFamily="34" charset="-120"/>
              </a:rPr>
              <a:t>235</a:t>
            </a:r>
            <a:r>
              <a:rPr lang="zh-TW" altLang="en-US" sz="1800" dirty="0">
                <a:ea typeface="微軟正黑體" panose="020B0604030504040204" pitchFamily="34" charset="-120"/>
              </a:rPr>
              <a:t>號</a:t>
            </a:r>
            <a:r>
              <a:rPr lang="en-US" altLang="zh-TW" sz="1800" dirty="0">
                <a:ea typeface="微軟正黑體" panose="020B0604030504040204" pitchFamily="34" charset="-120"/>
              </a:rPr>
              <a:t>5</a:t>
            </a:r>
            <a:r>
              <a:rPr lang="zh-TW" altLang="en-US" sz="1800" dirty="0">
                <a:ea typeface="微軟正黑體" panose="020B0604030504040204" pitchFamily="34" charset="-120"/>
              </a:rPr>
              <a:t>樓之一。</a:t>
            </a:r>
            <a:endParaRPr lang="en-US" altLang="zh-TW" sz="1800" dirty="0">
              <a:ea typeface="微軟正黑體" panose="020B0604030504040204" pitchFamily="34" charset="-120"/>
            </a:endParaRPr>
          </a:p>
        </p:txBody>
      </p:sp>
      <p:pic>
        <p:nvPicPr>
          <p:cNvPr id="6" name="內容版面配置區 5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1" y="1761973"/>
            <a:ext cx="7590905" cy="4514137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1429789" y="4314306"/>
            <a:ext cx="3424843" cy="9310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99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交通部觀光署旅遊服務中心 高雄服務處  捷運資訊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交通部觀光署旅遊服務中心 高雄服務處  捷運資訊</dc:title>
  <dc:creator>簡心研</dc:creator>
  <cp:lastModifiedBy>簡心研</cp:lastModifiedBy>
  <cp:revision>1</cp:revision>
  <dcterms:created xsi:type="dcterms:W3CDTF">2023-08-23T06:45:47Z</dcterms:created>
  <dcterms:modified xsi:type="dcterms:W3CDTF">2023-08-23T06:46:12Z</dcterms:modified>
</cp:coreProperties>
</file>