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B4EFA-4CD0-4FED-B03C-FCA6A39BE512}" type="datetimeFigureOut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425B3-385B-4050-8015-262280500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48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2B2-69D4-4985-B3F0-18B48ECC826A}" type="datetimeFigureOut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9068-E583-4B20-A0A1-456FE8A5DD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07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2B2-69D4-4985-B3F0-18B48ECC826A}" type="datetimeFigureOut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9068-E583-4B20-A0A1-456FE8A5DD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88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2B2-69D4-4985-B3F0-18B48ECC826A}" type="datetimeFigureOut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9068-E583-4B20-A0A1-456FE8A5DD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00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2B2-69D4-4985-B3F0-18B48ECC826A}" type="datetimeFigureOut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9068-E583-4B20-A0A1-456FE8A5DD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25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2B2-69D4-4985-B3F0-18B48ECC826A}" type="datetimeFigureOut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9068-E583-4B20-A0A1-456FE8A5DD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14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2B2-69D4-4985-B3F0-18B48ECC826A}" type="datetimeFigureOut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9068-E583-4B20-A0A1-456FE8A5DD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64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2B2-69D4-4985-B3F0-18B48ECC826A}" type="datetimeFigureOut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9068-E583-4B20-A0A1-456FE8A5DD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50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2B2-69D4-4985-B3F0-18B48ECC826A}" type="datetimeFigureOut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9068-E583-4B20-A0A1-456FE8A5DD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93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2B2-69D4-4985-B3F0-18B48ECC826A}" type="datetimeFigureOut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9068-E583-4B20-A0A1-456FE8A5DD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02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2B2-69D4-4985-B3F0-18B48ECC826A}" type="datetimeFigureOut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9068-E583-4B20-A0A1-456FE8A5DD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58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2B2-69D4-4985-B3F0-18B48ECC826A}" type="datetimeFigureOut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9068-E583-4B20-A0A1-456FE8A5DD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15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D2B2-69D4-4985-B3F0-18B48ECC826A}" type="datetimeFigureOut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99068-E583-4B20-A0A1-456FE8A5DD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25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7588" y="-13431"/>
            <a:ext cx="9179207" cy="6871431"/>
            <a:chOff x="-2798765" y="-1647825"/>
            <a:chExt cx="14743113" cy="10155238"/>
          </a:xfrm>
        </p:grpSpPr>
        <p:pic>
          <p:nvPicPr>
            <p:cNvPr id="1026" name="Picture 2" descr="\\newcity4\小黃\P123阿里山鹿寮與射箭場\02用圖\出租\出租用圖1091222.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98765" y="-1647825"/>
              <a:ext cx="14743113" cy="10155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5652120" y="1124744"/>
              <a:ext cx="3273653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chemeClr val="bg1"/>
                  </a:solidFill>
                </a:rPr>
                <a:t>出租範圍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(</a:t>
              </a:r>
              <a:r>
                <a:rPr lang="zh-TW" altLang="en-US" dirty="0" smtClean="0">
                  <a:solidFill>
                    <a:schemeClr val="bg1"/>
                  </a:solidFill>
                </a:rPr>
                <a:t>不含委管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)</a:t>
              </a:r>
              <a:r>
                <a:rPr lang="zh-TW" altLang="en-US" smtClean="0">
                  <a:solidFill>
                    <a:schemeClr val="bg1"/>
                  </a:solidFill>
                </a:rPr>
                <a:t>約</a:t>
              </a:r>
              <a:r>
                <a:rPr lang="en-US" altLang="zh-TW" smtClean="0">
                  <a:solidFill>
                    <a:schemeClr val="bg1"/>
                  </a:solidFill>
                </a:rPr>
                <a:t>1.41</a:t>
              </a:r>
              <a:r>
                <a:rPr lang="zh-TW" altLang="en-US" dirty="0" smtClean="0">
                  <a:solidFill>
                    <a:schemeClr val="bg1"/>
                  </a:solidFill>
                </a:rPr>
                <a:t>公頃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-2188063" y="3932741"/>
              <a:ext cx="2142626" cy="375261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1050" dirty="0" smtClean="0">
                  <a:solidFill>
                    <a:schemeClr val="bg1"/>
                  </a:solidFill>
                </a:rPr>
                <a:t>委管區塊一：</a:t>
              </a:r>
              <a:r>
                <a:rPr lang="en-US" altLang="zh-TW" sz="1050" dirty="0" smtClean="0">
                  <a:solidFill>
                    <a:schemeClr val="bg1"/>
                  </a:solidFill>
                </a:rPr>
                <a:t>620</a:t>
              </a:r>
              <a:r>
                <a:rPr lang="en-US" altLang="zh-TW" sz="1050" dirty="0" smtClean="0">
                  <a:solidFill>
                    <a:schemeClr val="bg1"/>
                  </a:solidFill>
                  <a:latin typeface="新細明體"/>
                  <a:ea typeface="新細明體"/>
                </a:rPr>
                <a:t>㎡</a:t>
              </a:r>
              <a:endParaRPr lang="zh-TW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-2340769" y="5733256"/>
              <a:ext cx="2031915" cy="375261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1050" dirty="0" smtClean="0">
                  <a:solidFill>
                    <a:schemeClr val="bg1"/>
                  </a:solidFill>
                </a:rPr>
                <a:t>委管區塊二：</a:t>
              </a:r>
              <a:r>
                <a:rPr lang="en-US" altLang="zh-TW" sz="1050" dirty="0" smtClean="0">
                  <a:solidFill>
                    <a:schemeClr val="bg1"/>
                  </a:solidFill>
                </a:rPr>
                <a:t>80</a:t>
              </a:r>
              <a:r>
                <a:rPr lang="en-US" altLang="zh-TW" sz="1050" dirty="0" smtClean="0">
                  <a:solidFill>
                    <a:schemeClr val="bg1"/>
                  </a:solidFill>
                  <a:latin typeface="新細明體"/>
                  <a:ea typeface="新細明體"/>
                </a:rPr>
                <a:t>㎡</a:t>
              </a:r>
              <a:endParaRPr lang="zh-TW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923928" y="5085184"/>
              <a:ext cx="2405240" cy="409375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1200" dirty="0" smtClean="0">
                  <a:solidFill>
                    <a:schemeClr val="bg1"/>
                  </a:solidFill>
                </a:rPr>
                <a:t>委管區塊三：</a:t>
              </a:r>
              <a:r>
                <a:rPr lang="en-US" altLang="zh-TW" sz="1200" dirty="0" smtClean="0">
                  <a:solidFill>
                    <a:schemeClr val="bg1"/>
                  </a:solidFill>
                </a:rPr>
                <a:t>420</a:t>
              </a:r>
              <a:r>
                <a:rPr lang="en-US" altLang="zh-TW" sz="1200" dirty="0" smtClean="0">
                  <a:solidFill>
                    <a:schemeClr val="bg1"/>
                  </a:solidFill>
                  <a:latin typeface="新細明體"/>
                  <a:ea typeface="新細明體"/>
                </a:rPr>
                <a:t>㎡</a:t>
              </a:r>
              <a:endParaRPr lang="zh-TW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058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</Words>
  <Application>Microsoft Office PowerPoint</Application>
  <PresentationFormat>如螢幕大小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傅崇銘</cp:lastModifiedBy>
  <cp:revision>6</cp:revision>
  <cp:lastPrinted>2021-01-05T09:45:05Z</cp:lastPrinted>
  <dcterms:created xsi:type="dcterms:W3CDTF">2020-12-28T06:45:30Z</dcterms:created>
  <dcterms:modified xsi:type="dcterms:W3CDTF">2021-01-05T09:49:05Z</dcterms:modified>
</cp:coreProperties>
</file>