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50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58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7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4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96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85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60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9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6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68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9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12D9-6EC8-4A3C-9A2D-DB124E55342A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F50E0-AA97-4E6D-B038-432C9F4E3E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53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3805" y="223837"/>
            <a:ext cx="11879963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交通部觀光署旅遊服務中心 高雄服務處</a:t>
            </a:r>
            <a:r>
              <a:rPr lang="zh-TW" altLang="en-US" sz="3600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sz="3600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sz="3600" dirty="0" err="1">
                <a:latin typeface="+mn-lt"/>
                <a:ea typeface="微軟正黑體" panose="020B0604030504040204" pitchFamily="34" charset="-120"/>
              </a:rPr>
              <a:t>YouBike</a:t>
            </a:r>
            <a:r>
              <a:rPr lang="zh-TW" altLang="en-US" sz="3600" dirty="0">
                <a:latin typeface="+mn-lt"/>
                <a:ea typeface="微軟正黑體" panose="020B0604030504040204" pitchFamily="34" charset="-120"/>
              </a:rPr>
              <a:t>資訊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2236" t="1272" r="1350" b="10488"/>
          <a:stretch/>
        </p:blipFill>
        <p:spPr>
          <a:xfrm>
            <a:off x="443805" y="1456267"/>
            <a:ext cx="7871984" cy="4971781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 flipV="1">
            <a:off x="1387147" y="4419600"/>
            <a:ext cx="4715470" cy="691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11282525" y="2140056"/>
            <a:ext cx="5027815" cy="1560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8500533" y="1549400"/>
            <a:ext cx="337943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chemeClr val="tx2"/>
                </a:solidFill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solidFill>
                  <a:schemeClr val="tx2"/>
                </a:solidFill>
                <a:ea typeface="微軟正黑體" panose="020B0604030504040204" pitchFamily="34" charset="-120"/>
              </a:rPr>
              <a:t>步行</a:t>
            </a:r>
            <a:r>
              <a:rPr lang="en-US" altLang="zh-TW" dirty="0">
                <a:solidFill>
                  <a:schemeClr val="tx2"/>
                </a:solidFill>
                <a:ea typeface="微軟正黑體" panose="020B0604030504040204" pitchFamily="34" charset="-120"/>
              </a:rPr>
              <a:t>3-5</a:t>
            </a:r>
            <a:r>
              <a:rPr lang="zh-TW" altLang="en-US" dirty="0">
                <a:solidFill>
                  <a:schemeClr val="tx2"/>
                </a:solidFill>
                <a:ea typeface="微軟正黑體" panose="020B0604030504040204" pitchFamily="34" charset="-120"/>
              </a:rPr>
              <a:t>分鐘即到達租借站。</a:t>
            </a:r>
            <a:endParaRPr lang="en-US" altLang="zh-TW" dirty="0">
              <a:solidFill>
                <a:schemeClr val="tx2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221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交通部觀光署旅遊服務中心 高雄服務處  YouBike資訊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觀光局旅遊服務中心 高雄服務處  YouBike租借</dc:title>
  <dc:creator>蔡培語</dc:creator>
  <cp:lastModifiedBy>簡心研</cp:lastModifiedBy>
  <cp:revision>16</cp:revision>
  <dcterms:created xsi:type="dcterms:W3CDTF">2021-05-06T06:56:57Z</dcterms:created>
  <dcterms:modified xsi:type="dcterms:W3CDTF">2023-08-23T06:46:33Z</dcterms:modified>
</cp:coreProperties>
</file>