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簡心研" initials="簡心研" lastIdx="0" clrIdx="0">
    <p:extLst>
      <p:ext uri="{19B8F6BF-5375-455C-9EA6-DF929625EA0E}">
        <p15:presenceInfo xmlns:p15="http://schemas.microsoft.com/office/powerpoint/2012/main" userId="簡心研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B10-7FD5-4285-B345-55C27BAC400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D2EF-F5E2-4B63-8E1A-B39F8370F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9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B10-7FD5-4285-B345-55C27BAC400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D2EF-F5E2-4B63-8E1A-B39F8370F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537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B10-7FD5-4285-B345-55C27BAC400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D2EF-F5E2-4B63-8E1A-B39F8370F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933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B10-7FD5-4285-B345-55C27BAC400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D2EF-F5E2-4B63-8E1A-B39F8370F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9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B10-7FD5-4285-B345-55C27BAC400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D2EF-F5E2-4B63-8E1A-B39F8370F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70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B10-7FD5-4285-B345-55C27BAC400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D2EF-F5E2-4B63-8E1A-B39F8370F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09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B10-7FD5-4285-B345-55C27BAC400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D2EF-F5E2-4B63-8E1A-B39F8370F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76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B10-7FD5-4285-B345-55C27BAC400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D2EF-F5E2-4B63-8E1A-B39F8370F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53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B10-7FD5-4285-B345-55C27BAC400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D2EF-F5E2-4B63-8E1A-B39F8370F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425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B10-7FD5-4285-B345-55C27BAC400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D2EF-F5E2-4B63-8E1A-B39F8370F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353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1B10-7FD5-4285-B345-55C27BAC400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8D2EF-F5E2-4B63-8E1A-B39F8370F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82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E1B10-7FD5-4285-B345-55C27BAC4004}" type="datetimeFigureOut">
              <a:rPr lang="zh-TW" altLang="en-US" smtClean="0"/>
              <a:t>2023/8/23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8D2EF-F5E2-4B63-8E1A-B39F8370F8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86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9232777" y="1950165"/>
            <a:ext cx="2844799" cy="15910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32" y="1825192"/>
            <a:ext cx="8737268" cy="4500794"/>
          </a:xfrm>
          <a:prstGeom prst="rect">
            <a:avLst/>
          </a:prstGeom>
        </p:spPr>
      </p:pic>
      <p:sp>
        <p:nvSpPr>
          <p:cNvPr id="22" name="標題 21"/>
          <p:cNvSpPr>
            <a:spLocks noGrp="1"/>
          </p:cNvSpPr>
          <p:nvPr>
            <p:ph type="title"/>
          </p:nvPr>
        </p:nvSpPr>
        <p:spPr>
          <a:xfrm>
            <a:off x="461394" y="365125"/>
            <a:ext cx="11274804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>
                <a:ea typeface="微軟正黑體" panose="020B0604030504040204" pitchFamily="34" charset="-120"/>
              </a:rPr>
              <a:t>交通部觀光署</a:t>
            </a:r>
            <a:r>
              <a:rPr lang="zh-TW" altLang="en-US" sz="3200" dirty="0">
                <a:latin typeface="+mn-lt"/>
                <a:ea typeface="微軟正黑體" panose="020B0604030504040204" pitchFamily="34" charset="-120"/>
              </a:rPr>
              <a:t>觀光局旅遊服務中心 高雄服務處 停車資訊</a:t>
            </a:r>
          </a:p>
        </p:txBody>
      </p:sp>
      <p:sp>
        <p:nvSpPr>
          <p:cNvPr id="24" name="內容版面配置區 23"/>
          <p:cNvSpPr>
            <a:spLocks noGrp="1"/>
          </p:cNvSpPr>
          <p:nvPr>
            <p:ph sz="half" idx="2"/>
          </p:nvPr>
        </p:nvSpPr>
        <p:spPr>
          <a:xfrm>
            <a:off x="9232777" y="2001435"/>
            <a:ext cx="2875762" cy="2587190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ea typeface="微軟正黑體" panose="020B0604030504040204" pitchFamily="34" charset="-120"/>
              </a:rPr>
              <a:t>合發前金立體停車場</a:t>
            </a:r>
            <a:r>
              <a:rPr lang="en-US" altLang="zh-TW" sz="2400" dirty="0">
                <a:ea typeface="微軟正黑體" panose="020B0604030504040204" pitchFamily="34" charset="-120"/>
              </a:rPr>
              <a:t>(24H)</a:t>
            </a:r>
          </a:p>
          <a:p>
            <a:r>
              <a:rPr lang="en-US" altLang="zh-TW" sz="2400" dirty="0">
                <a:ea typeface="微軟正黑體" panose="020B0604030504040204" pitchFamily="34" charset="-120"/>
              </a:rPr>
              <a:t>(120</a:t>
            </a:r>
            <a:r>
              <a:rPr lang="zh-TW" altLang="en-US" sz="2400" dirty="0">
                <a:ea typeface="微軟正黑體" panose="020B0604030504040204" pitchFamily="34" charset="-120"/>
              </a:rPr>
              <a:t>公尺</a:t>
            </a:r>
            <a:r>
              <a:rPr lang="en-US" altLang="zh-TW" sz="2400" dirty="0">
                <a:ea typeface="微軟正黑體" panose="020B0604030504040204" pitchFamily="34" charset="-120"/>
              </a:rPr>
              <a:t>,</a:t>
            </a:r>
            <a:r>
              <a:rPr lang="zh-TW" altLang="en-US" sz="2400" dirty="0">
                <a:ea typeface="微軟正黑體" panose="020B0604030504040204" pitchFamily="34" charset="-120"/>
              </a:rPr>
              <a:t>走路</a:t>
            </a:r>
            <a:r>
              <a:rPr lang="en-US" altLang="zh-TW" sz="2400" dirty="0">
                <a:ea typeface="微軟正黑體" panose="020B0604030504040204" pitchFamily="34" charset="-120"/>
              </a:rPr>
              <a:t>3</a:t>
            </a:r>
            <a:r>
              <a:rPr lang="zh-TW" altLang="en-US" sz="2400" dirty="0">
                <a:ea typeface="微軟正黑體" panose="020B0604030504040204" pitchFamily="34" charset="-120"/>
              </a:rPr>
              <a:t>分鐘</a:t>
            </a:r>
            <a:r>
              <a:rPr lang="en-US" altLang="zh-TW" sz="2400" dirty="0">
                <a:ea typeface="微軟正黑體" panose="020B0604030504040204" pitchFamily="34" charset="-120"/>
              </a:rPr>
              <a:t>)</a:t>
            </a:r>
          </a:p>
        </p:txBody>
      </p:sp>
      <p:cxnSp>
        <p:nvCxnSpPr>
          <p:cNvPr id="26" name="直線單箭頭接點 25"/>
          <p:cNvCxnSpPr/>
          <p:nvPr/>
        </p:nvCxnSpPr>
        <p:spPr>
          <a:xfrm flipH="1">
            <a:off x="2749820" y="3270442"/>
            <a:ext cx="6343380" cy="1980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93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28</Words>
  <Application>Microsoft Office PowerPoint</Application>
  <PresentationFormat>寬螢幕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交通部觀光署觀光局旅遊服務中心 高雄服務處 停車資訊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觀光局旅遊服務中心高雄服務處停車資訊</dc:title>
  <dc:creator>簡心研</dc:creator>
  <cp:lastModifiedBy>簡心研</cp:lastModifiedBy>
  <cp:revision>15</cp:revision>
  <dcterms:created xsi:type="dcterms:W3CDTF">2021-04-26T02:45:41Z</dcterms:created>
  <dcterms:modified xsi:type="dcterms:W3CDTF">2023-08-23T06:45:13Z</dcterms:modified>
</cp:coreProperties>
</file>